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958" r:id="rId2"/>
    <p:sldId id="960" r:id="rId3"/>
  </p:sldIdLst>
  <p:sldSz cx="9144000" cy="6858000" type="screen4x3"/>
  <p:notesSz cx="7102475" cy="89916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683"/>
    <a:srgbClr val="FFFFFF"/>
    <a:srgbClr val="6699FF"/>
    <a:srgbClr val="E40D08"/>
    <a:srgbClr val="31859C"/>
    <a:srgbClr val="19A382"/>
    <a:srgbClr val="D6AFAA"/>
    <a:srgbClr val="44B36E"/>
    <a:srgbClr val="E6FBF2"/>
    <a:srgbClr val="E7F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0159" autoAdjust="0"/>
  </p:normalViewPr>
  <p:slideViewPr>
    <p:cSldViewPr snapToObjects="1">
      <p:cViewPr varScale="1">
        <p:scale>
          <a:sx n="68" d="100"/>
          <a:sy n="68" d="100"/>
        </p:scale>
        <p:origin x="-1248" y="-64"/>
      </p:cViewPr>
      <p:guideLst>
        <p:guide orient="horz" pos="22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4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9750" cy="44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B4D25F2-FC9D-4531-9461-254EECB749C0}" type="datetimeFigureOut">
              <a:rPr lang="zh-CN" altLang="en-US"/>
              <a:t>2020-11-20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9513" y="671513"/>
            <a:ext cx="4738687" cy="337185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6438" y="4270375"/>
            <a:ext cx="5684837" cy="404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6575" cy="44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540750"/>
            <a:ext cx="3079750" cy="44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C7B7164-B98A-4875-A110-21522F365596}" type="slidenum">
              <a:rPr lang="zh-CN" alt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143000" y="1143000"/>
            <a:ext cx="8012113" cy="3076575"/>
            <a:chOff x="720" y="396"/>
            <a:chExt cx="5047" cy="1620"/>
          </a:xfrm>
        </p:grpSpPr>
        <p:sp>
          <p:nvSpPr>
            <p:cNvPr id="3" name="Rectangle 3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" name="Rectangle 4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0" y="3656013"/>
            <a:ext cx="9144000" cy="6873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73088" y="3035300"/>
            <a:ext cx="576262" cy="7667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1716088" y="1143000"/>
            <a:ext cx="566737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gray">
          <a:xfrm>
            <a:off x="2281238" y="1143000"/>
            <a:ext cx="585787" cy="7556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gray">
          <a:xfrm>
            <a:off x="1141413" y="1776413"/>
            <a:ext cx="574675" cy="7477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gray">
          <a:xfrm>
            <a:off x="1716088" y="1778000"/>
            <a:ext cx="566737" cy="744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>
            <a:off x="573088" y="2400300"/>
            <a:ext cx="576262" cy="771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1141413" y="2400300"/>
            <a:ext cx="576262" cy="771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0" y="3043238"/>
            <a:ext cx="574675" cy="7572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gray">
          <a:xfrm>
            <a:off x="1752600" y="5010150"/>
            <a:ext cx="6629400" cy="638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CN" sz="2800" b="1"/>
              <a:t>                        </a:t>
            </a:r>
            <a:endParaRPr lang="zh-CN" altLang="en-US" sz="2800" b="1"/>
          </a:p>
        </p:txBody>
      </p:sp>
      <p:sp>
        <p:nvSpPr>
          <p:cNvPr id="15" name="Line 18"/>
          <p:cNvSpPr>
            <a:spLocks noChangeShapeType="1"/>
          </p:cNvSpPr>
          <p:nvPr userDrawn="1"/>
        </p:nvSpPr>
        <p:spPr bwMode="auto">
          <a:xfrm>
            <a:off x="762000" y="5943600"/>
            <a:ext cx="8001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pic>
        <p:nvPicPr>
          <p:cNvPr id="16" name="Picture 19" descr="11111111a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</a:ln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Click to edit Master text styles</a:t>
            </a:r>
          </a:p>
          <a:p>
            <a:pPr lvl="1"/>
            <a:r>
              <a:rPr lang="zh-CN" altLang="zh-CN"/>
              <a:t>Second level</a:t>
            </a:r>
          </a:p>
          <a:p>
            <a:pPr lvl="2"/>
            <a:r>
              <a:rPr lang="zh-CN" altLang="zh-CN"/>
              <a:t>Third level</a:t>
            </a:r>
          </a:p>
          <a:p>
            <a:pPr lvl="3"/>
            <a:r>
              <a:rPr lang="zh-CN" altLang="zh-CN"/>
              <a:t>Fourth level</a:t>
            </a:r>
          </a:p>
          <a:p>
            <a:pPr lvl="4"/>
            <a:r>
              <a:rPr lang="zh-CN" altLang="zh-CN"/>
              <a:t>Fifth level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Click to edit Master title style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 sz="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34" name="Picture 17" descr="11111111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400800"/>
            <a:ext cx="990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j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>
          <a:solidFill>
            <a:schemeClr val="tx1"/>
          </a:solidFill>
          <a:latin typeface="+mj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j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993775" y="599440"/>
            <a:ext cx="8150225" cy="485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Frequency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onverter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pplication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82905" y="1834515"/>
            <a:ext cx="7990840" cy="3188542"/>
            <a:chOff x="912" y="3934"/>
            <a:chExt cx="12203" cy="3785"/>
          </a:xfrm>
        </p:grpSpPr>
        <p:sp>
          <p:nvSpPr>
            <p:cNvPr id="2" name="矩形 1"/>
            <p:cNvSpPr/>
            <p:nvPr/>
          </p:nvSpPr>
          <p:spPr>
            <a:xfrm>
              <a:off x="912" y="5944"/>
              <a:ext cx="1747" cy="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AC Power</a:t>
              </a:r>
            </a:p>
            <a:p>
              <a:pPr>
                <a:lnSpc>
                  <a:spcPct val="8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Supply</a:t>
              </a:r>
            </a:p>
          </p:txBody>
        </p:sp>
        <p:graphicFrame>
          <p:nvGraphicFramePr>
            <p:cNvPr id="11" name="对象 1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480" y="6473"/>
            <a:ext cx="144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r:id="rId4" imgW="914400" imgH="215900" progId="Equation.KSEE3">
                    <p:embed/>
                  </p:oleObj>
                </mc:Choice>
                <mc:Fallback>
                  <p:oleObj r:id="rId4" imgW="914400" imgH="2159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480" y="6473"/>
                          <a:ext cx="1440" cy="3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7" name="组合 66"/>
            <p:cNvGrpSpPr/>
            <p:nvPr/>
          </p:nvGrpSpPr>
          <p:grpSpPr>
            <a:xfrm>
              <a:off x="1263" y="4611"/>
              <a:ext cx="1020" cy="1068"/>
              <a:chOff x="1263" y="4611"/>
              <a:chExt cx="1020" cy="1068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263" y="4611"/>
                <a:ext cx="1020" cy="1068"/>
              </a:xfrm>
              <a:prstGeom prst="ellipse">
                <a:avLst/>
              </a:prstGeom>
              <a:ln>
                <a:solidFill>
                  <a:srgbClr val="2B6683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b" anchorCtr="0">
                <a:noAutofit/>
              </a:bodyPr>
              <a:lstStyle/>
              <a:p>
                <a:pPr marL="38100" indent="0" eaLnBrk="0" hangingPunc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endParaRPr lang="en-US" altLang="zh-CN" sz="2400" dirty="0">
                  <a:solidFill>
                    <a:srgbClr val="2B668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16" y="4928"/>
                <a:ext cx="738" cy="517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53" name="组合 52"/>
            <p:cNvGrpSpPr/>
            <p:nvPr/>
          </p:nvGrpSpPr>
          <p:grpSpPr>
            <a:xfrm>
              <a:off x="3021" y="4388"/>
              <a:ext cx="2294" cy="1598"/>
              <a:chOff x="3300" y="3633"/>
              <a:chExt cx="2294" cy="1598"/>
            </a:xfrm>
            <a:solidFill>
              <a:srgbClr val="2B6683"/>
            </a:solidFill>
          </p:grpSpPr>
          <p:sp>
            <p:nvSpPr>
              <p:cNvPr id="32" name="圆角矩形 31"/>
              <p:cNvSpPr/>
              <p:nvPr/>
            </p:nvSpPr>
            <p:spPr>
              <a:xfrm>
                <a:off x="3300" y="3633"/>
                <a:ext cx="2295" cy="1598"/>
              </a:xfrm>
              <a:prstGeom prst="roundRect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noAutofit/>
              </a:bodyPr>
              <a:lstStyle/>
              <a:p>
                <a:pPr marL="38100" indent="0" eaLnBrk="0" hangingPunc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endParaRPr lang="en-US" altLang="zh-CN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3793" y="3791"/>
                <a:ext cx="1272" cy="1282"/>
                <a:chOff x="6948" y="3154"/>
                <a:chExt cx="1808" cy="1808"/>
              </a:xfrm>
              <a:grpFill/>
            </p:grpSpPr>
            <p:sp>
              <p:nvSpPr>
                <p:cNvPr id="33" name="矩形 32"/>
                <p:cNvSpPr/>
                <p:nvPr/>
              </p:nvSpPr>
              <p:spPr>
                <a:xfrm rot="18900000">
                  <a:off x="7427" y="3633"/>
                  <a:ext cx="850" cy="85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 marL="381000" indent="-342900" eaLnBrk="0" hangingPunct="0">
                    <a:lnSpc>
                      <a:spcPct val="150000"/>
                    </a:lnSpc>
                    <a:buFont typeface="Wingdings" panose="05000000000000000000" pitchFamily="2" charset="2"/>
                    <a:buChar char="u"/>
                  </a:pPr>
                  <a:endParaRPr lang="zh-CN" altLang="en-US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45" name="组合 44"/>
                <p:cNvGrpSpPr/>
                <p:nvPr/>
              </p:nvGrpSpPr>
              <p:grpSpPr>
                <a:xfrm rot="5400000">
                  <a:off x="7634" y="3679"/>
                  <a:ext cx="438" cy="755"/>
                  <a:chOff x="9598" y="3158"/>
                  <a:chExt cx="812" cy="1800"/>
                </a:xfrm>
                <a:grpFill/>
              </p:grpSpPr>
              <p:sp>
                <p:nvSpPr>
                  <p:cNvPr id="34" name="等腰三角形 33"/>
                  <p:cNvSpPr/>
                  <p:nvPr/>
                </p:nvSpPr>
                <p:spPr>
                  <a:xfrm>
                    <a:off x="9607" y="3633"/>
                    <a:ext cx="803" cy="803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>
                    <a:spAutoFit/>
                  </a:bodyPr>
                  <a:lstStyle/>
                  <a:p>
                    <a:pPr marL="381000" indent="-342900" eaLnBrk="0" hangingPunct="0">
                      <a:lnSpc>
                        <a:spcPct val="150000"/>
                      </a:lnSpc>
                      <a:buFont typeface="Wingdings" panose="05000000000000000000" pitchFamily="2" charset="2"/>
                      <a:buChar char="u"/>
                    </a:pPr>
                    <a:endParaRPr lang="zh-CN" altLang="en-US" sz="1600" dirty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cxnSp>
                <p:nvCxnSpPr>
                  <p:cNvPr id="35" name="直接连接符 34"/>
                  <p:cNvCxnSpPr/>
                  <p:nvPr/>
                </p:nvCxnSpPr>
                <p:spPr>
                  <a:xfrm flipV="1">
                    <a:off x="9598" y="3633"/>
                    <a:ext cx="812" cy="3"/>
                  </a:xfrm>
                  <a:prstGeom prst="line">
                    <a:avLst/>
                  </a:prstGeom>
                  <a:grpFill/>
                  <a:ln w="28575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接连接符 39"/>
                  <p:cNvCxnSpPr/>
                  <p:nvPr/>
                </p:nvCxnSpPr>
                <p:spPr>
                  <a:xfrm>
                    <a:off x="10009" y="3158"/>
                    <a:ext cx="0" cy="1801"/>
                  </a:xfrm>
                  <a:prstGeom prst="line">
                    <a:avLst/>
                  </a:prstGeom>
                  <a:grpFill/>
                  <a:ln w="28575">
                    <a:solidFill>
                      <a:srgbClr val="6699FF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" name="直接连接符 46"/>
                <p:cNvCxnSpPr/>
                <p:nvPr/>
              </p:nvCxnSpPr>
              <p:spPr>
                <a:xfrm>
                  <a:off x="7852" y="3154"/>
                  <a:ext cx="0" cy="30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8" name="直接连接符 47"/>
                <p:cNvCxnSpPr/>
                <p:nvPr/>
              </p:nvCxnSpPr>
              <p:spPr>
                <a:xfrm rot="16200000">
                  <a:off x="8605" y="3907"/>
                  <a:ext cx="0" cy="30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" name="直接连接符 48"/>
                <p:cNvCxnSpPr/>
                <p:nvPr/>
              </p:nvCxnSpPr>
              <p:spPr>
                <a:xfrm rot="16200000">
                  <a:off x="7099" y="3907"/>
                  <a:ext cx="0" cy="30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0" name="直接连接符 49"/>
                <p:cNvCxnSpPr/>
                <p:nvPr/>
              </p:nvCxnSpPr>
              <p:spPr>
                <a:xfrm>
                  <a:off x="7852" y="4660"/>
                  <a:ext cx="0" cy="30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6699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54" name="圆角矩形 53"/>
            <p:cNvSpPr/>
            <p:nvPr/>
          </p:nvSpPr>
          <p:spPr>
            <a:xfrm>
              <a:off x="9015" y="4348"/>
              <a:ext cx="2294" cy="1597"/>
            </a:xfrm>
            <a:prstGeom prst="roundRect">
              <a:avLst/>
            </a:prstGeom>
            <a:solidFill>
              <a:srgbClr val="2B6683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38100" indent="0" algn="ctr" eaLnBrk="0" hangingPunc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DC-AC</a:t>
              </a:r>
            </a:p>
            <a:p>
              <a:pPr marL="38100" indent="0" algn="ctr" eaLnBrk="0" hangingPunc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Inverter</a:t>
              </a:r>
            </a:p>
          </p:txBody>
        </p:sp>
        <p:sp>
          <p:nvSpPr>
            <p:cNvPr id="55" name="椭圆 54"/>
            <p:cNvSpPr/>
            <p:nvPr/>
          </p:nvSpPr>
          <p:spPr>
            <a:xfrm>
              <a:off x="12047" y="4610"/>
              <a:ext cx="1068" cy="1068"/>
            </a:xfrm>
            <a:prstGeom prst="ellips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b" anchorCtr="0">
              <a:noAutofit/>
            </a:bodyPr>
            <a:lstStyle/>
            <a:p>
              <a:pPr marL="38100" indent="0" algn="dist" eaLnBrk="0" hangingPunc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</a:t>
              </a:r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3260" y="6814"/>
              <a:ext cx="7798" cy="905"/>
            </a:xfrm>
            <a:prstGeom prst="round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anchor="ctr" anchorCtr="0">
              <a:noAutofit/>
            </a:bodyPr>
            <a:lstStyle/>
            <a:p>
              <a:pPr marL="38100" indent="0" algn="ctr" eaLnBrk="0" hangingPunc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en-US" altLang="zh-C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Controller</a:t>
              </a: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6053" y="4388"/>
              <a:ext cx="2294" cy="1597"/>
            </a:xfrm>
            <a:prstGeom prst="round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anchor="ctr" anchorCtr="0">
              <a:noAutofit/>
            </a:bodyPr>
            <a:lstStyle/>
            <a:p>
              <a:pPr marL="38100" indent="0" algn="ctr" eaLnBrk="0" hangingPunc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en-US" altLang="zh-C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Filter</a:t>
              </a:r>
            </a:p>
          </p:txBody>
        </p:sp>
        <p:cxnSp>
          <p:nvCxnSpPr>
            <p:cNvPr id="59" name="直接箭头连接符 58"/>
            <p:cNvCxnSpPr/>
            <p:nvPr/>
          </p:nvCxnSpPr>
          <p:spPr>
            <a:xfrm>
              <a:off x="8347" y="5187"/>
              <a:ext cx="66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B6683"/>
              </a:solidFill>
              <a:prstDash val="solid"/>
              <a:round/>
              <a:headEnd type="arrow" w="med" len="med"/>
              <a:tailEnd type="arrow" w="med" len="med"/>
            </a:ln>
          </p:spPr>
        </p:cxnSp>
        <p:cxnSp>
          <p:nvCxnSpPr>
            <p:cNvPr id="60" name="直接箭头连接符 59"/>
            <p:cNvCxnSpPr/>
            <p:nvPr/>
          </p:nvCxnSpPr>
          <p:spPr>
            <a:xfrm flipV="1">
              <a:off x="7200" y="5985"/>
              <a:ext cx="0" cy="82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med" len="med"/>
              <a:tailEnd type="arrow" w="med" len="med"/>
            </a:ln>
          </p:spPr>
        </p:cxnSp>
        <p:cxnSp>
          <p:nvCxnSpPr>
            <p:cNvPr id="61" name="直接箭头连接符 60"/>
            <p:cNvCxnSpPr/>
            <p:nvPr/>
          </p:nvCxnSpPr>
          <p:spPr>
            <a:xfrm flipV="1">
              <a:off x="10162" y="5945"/>
              <a:ext cx="0" cy="86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B6683"/>
              </a:solidFill>
              <a:prstDash val="solid"/>
              <a:round/>
              <a:headEnd type="arrow" w="med" len="med"/>
              <a:tailEnd type="arrow" w="med" len="med"/>
            </a:ln>
          </p:spPr>
        </p:cxnSp>
        <p:cxnSp>
          <p:nvCxnSpPr>
            <p:cNvPr id="62" name="直接箭头连接符 61"/>
            <p:cNvCxnSpPr/>
            <p:nvPr/>
          </p:nvCxnSpPr>
          <p:spPr>
            <a:xfrm>
              <a:off x="2283" y="5186"/>
              <a:ext cx="738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B6683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63" name="直接箭头连接符 62"/>
            <p:cNvCxnSpPr/>
            <p:nvPr/>
          </p:nvCxnSpPr>
          <p:spPr>
            <a:xfrm>
              <a:off x="5316" y="5143"/>
              <a:ext cx="738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64" name="直接箭头连接符 63"/>
            <p:cNvCxnSpPr/>
            <p:nvPr/>
          </p:nvCxnSpPr>
          <p:spPr>
            <a:xfrm>
              <a:off x="11309" y="5146"/>
              <a:ext cx="738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B6683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65" name="直接箭头连接符 64"/>
            <p:cNvCxnSpPr/>
            <p:nvPr/>
          </p:nvCxnSpPr>
          <p:spPr>
            <a:xfrm flipV="1">
              <a:off x="4168" y="5986"/>
              <a:ext cx="0" cy="82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66" name="矩形 65"/>
            <p:cNvSpPr/>
            <p:nvPr/>
          </p:nvSpPr>
          <p:spPr>
            <a:xfrm>
              <a:off x="3402" y="3934"/>
              <a:ext cx="1747" cy="31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b="1" dirty="0">
                  <a:solidFill>
                    <a:srgbClr val="2B668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Rectifier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993775" y="599440"/>
            <a:ext cx="8150225" cy="485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Frequency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onverter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pplication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4460" y="1085215"/>
            <a:ext cx="2532380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Recommended Devices：</a:t>
            </a:r>
          </a:p>
        </p:txBody>
      </p:sp>
      <p:sp>
        <p:nvSpPr>
          <p:cNvPr id="45059" name="矩形 1"/>
          <p:cNvSpPr/>
          <p:nvPr/>
        </p:nvSpPr>
        <p:spPr>
          <a:xfrm>
            <a:off x="2011680" y="1956435"/>
            <a:ext cx="1919605" cy="1294814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Rectifier Diode: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FM407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HER108G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HFM108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Verdana" panose="020B0604030504040204" charset="0"/>
                <a:sym typeface="+mn-ea"/>
              </a:rPr>
              <a:t>HFMAF280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5060" name="文本框 1"/>
          <p:cNvSpPr txBox="1"/>
          <p:nvPr/>
        </p:nvSpPr>
        <p:spPr>
          <a:xfrm>
            <a:off x="4173220" y="1956435"/>
            <a:ext cx="1798955" cy="1533391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Transistor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LMBT4401LT1G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LMBT4403LT1G</a:t>
            </a:r>
          </a:p>
          <a:p>
            <a:pPr eaLnBrk="1" hangingPunct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LMBT5551LT1G</a:t>
            </a:r>
          </a:p>
          <a:p>
            <a:pPr eaLnBrk="1" hangingPunct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LBC817-16LT1G</a:t>
            </a:r>
          </a:p>
          <a:p>
            <a:pPr eaLnBrk="1" hangingPunct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LBAS40-06LT1G</a:t>
            </a:r>
            <a:endParaRPr lang="en-US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90310" y="1956435"/>
            <a:ext cx="2636520" cy="339893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LDO</a:t>
            </a: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LR1117XX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3825" y="1956435"/>
            <a:ext cx="1645285" cy="1501775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Rectifier Bridge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PSD3516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PSD5016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PSD2516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D35SB100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90310" y="2435225"/>
            <a:ext cx="2636520" cy="580696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Three Terminal Regulators：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LR78XX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90310" y="3140075"/>
            <a:ext cx="2636520" cy="1056037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Amplifiers and Comparators：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LR393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LR339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LR358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LR324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90310" y="4359275"/>
            <a:ext cx="2636520" cy="578444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Voltage References：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LR431XX Series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90310" y="5821045"/>
            <a:ext cx="2636520" cy="555178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EEPROM: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LR24CXX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90310" y="5147945"/>
            <a:ext cx="2636520" cy="555154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Darlington </a:t>
            </a:r>
            <a:r>
              <a:rPr lang="en-US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Drivers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LR2003</a:t>
            </a:r>
          </a:p>
        </p:txBody>
      </p:sp>
      <p:sp>
        <p:nvSpPr>
          <p:cNvPr id="12" name="矩形 1"/>
          <p:cNvSpPr/>
          <p:nvPr/>
        </p:nvSpPr>
        <p:spPr>
          <a:xfrm>
            <a:off x="4169410" y="3623945"/>
            <a:ext cx="1798320" cy="817001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TVS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SMAJXX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SMBFJXX </a:t>
            </a:r>
          </a:p>
        </p:txBody>
      </p:sp>
      <p:sp>
        <p:nvSpPr>
          <p:cNvPr id="13" name="矩形 1"/>
          <p:cNvSpPr/>
          <p:nvPr/>
        </p:nvSpPr>
        <p:spPr>
          <a:xfrm>
            <a:off x="2011680" y="3623945"/>
            <a:ext cx="1919605" cy="1056257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Schottky: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LBAT54XX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LBAW56XX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SMA/SMB/SMC</a:t>
            </a:r>
          </a:p>
        </p:txBody>
      </p:sp>
      <p:sp>
        <p:nvSpPr>
          <p:cNvPr id="14" name="矩形 1"/>
          <p:cNvSpPr/>
          <p:nvPr/>
        </p:nvSpPr>
        <p:spPr>
          <a:xfrm>
            <a:off x="4169410" y="4547870"/>
            <a:ext cx="1797685" cy="1056257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Zener: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LBZX84CXX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LMBZ52XX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LBZT52C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</a:t>
            </a:r>
          </a:p>
        </p:txBody>
      </p:sp>
      <p:sp>
        <p:nvSpPr>
          <p:cNvPr id="15" name="矩形 1"/>
          <p:cNvSpPr/>
          <p:nvPr/>
        </p:nvSpPr>
        <p:spPr>
          <a:xfrm>
            <a:off x="124460" y="3623945"/>
            <a:ext cx="1645285" cy="1294592"/>
          </a:xfrm>
          <a:prstGeom prst="roundRect">
            <a:avLst/>
          </a:prstGeom>
          <a:solidFill>
            <a:srgbClr val="B8DDF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Switching Diode: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LBAV70XX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LVAV99XX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L1N4148XX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_3">
  <a:themeElements>
    <a:clrScheme name="sample_3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_3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>
        <a:spAutoFit/>
      </a:bodyPr>
      <a:lstStyle>
        <a:defPPr marL="381000" indent="-342900" eaLnBrk="0" hangingPunct="0">
          <a:lnSpc>
            <a:spcPct val="150000"/>
          </a:lnSpc>
          <a:buFont typeface="Wingdings" panose="05000000000000000000" pitchFamily="2" charset="2"/>
          <a:buChar char="u"/>
          <a:defRPr sz="1600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ample_3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3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3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全屏显示(4:3)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sample_3</vt:lpstr>
      <vt:lpstr>Equation.KSEE3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1674</cp:revision>
  <dcterms:created xsi:type="dcterms:W3CDTF">2015-07-11T07:31:00Z</dcterms:created>
  <dcterms:modified xsi:type="dcterms:W3CDTF">2020-11-19T23:11:51Z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